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/>
    <p:restoredTop sz="94721"/>
  </p:normalViewPr>
  <p:slideViewPr>
    <p:cSldViewPr snapToGrid="0" snapToObjects="1">
      <p:cViewPr varScale="1">
        <p:scale>
          <a:sx n="73" d="100"/>
          <a:sy n="73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07A4-922D-3545-94B7-8F327F5AD0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9C3C-4FB1-1543-B92E-3FE38C4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8FD0-722E-A645-A642-AE4DA0FC0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255" y="433092"/>
            <a:ext cx="11688961" cy="4469279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10828" b="1" dirty="0">
                <a:solidFill>
                  <a:schemeClr val="bg1"/>
                </a:solidFill>
                <a:effectLst>
                  <a:outerShdw blurRad="88900" dist="88900" dir="8100000" algn="tr" rotWithShape="0">
                    <a:schemeClr val="tx1">
                      <a:alpha val="2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 123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7219" i="1" dirty="0">
                <a:solidFill>
                  <a:srgbClr val="D00000"/>
                </a:solidFill>
                <a:latin typeface="Times" pitchFamily="2" charset="0"/>
              </a:rPr>
              <a:t>Course Title</a:t>
            </a:r>
            <a:endParaRPr lang="en-US" sz="7219" b="1" dirty="0">
              <a:solidFill>
                <a:srgbClr val="D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97835-5AF7-7245-B90F-416923E0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2047" y="5487293"/>
            <a:ext cx="11345168" cy="2062758"/>
          </a:xfrm>
        </p:spPr>
        <p:txBody>
          <a:bodyPr>
            <a:normAutofit/>
          </a:bodyPr>
          <a:lstStyle/>
          <a:p>
            <a:pPr algn="l"/>
            <a:r>
              <a:rPr lang="en-US" sz="42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Instructor Name</a:t>
            </a:r>
          </a:p>
          <a:p>
            <a:pPr algn="l"/>
            <a:r>
              <a:rPr lang="en-US" sz="42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MTWRF </a:t>
            </a:r>
            <a:r>
              <a:rPr lang="en-US" sz="4211" i="1" dirty="0">
                <a:solidFill>
                  <a:srgbClr val="D00000"/>
                </a:solidFill>
                <a:latin typeface="Times" pitchFamily="2" charset="0"/>
              </a:rPr>
              <a:t>‣</a:t>
            </a:r>
            <a:r>
              <a:rPr lang="en-US" sz="42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  0:00 – 00:00 a.m.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813964-7590-2E4B-94A3-3BCA7879B3F6}"/>
              </a:ext>
            </a:extLst>
          </p:cNvPr>
          <p:cNvSpPr txBox="1">
            <a:spLocks/>
          </p:cNvSpPr>
          <p:nvPr/>
        </p:nvSpPr>
        <p:spPr>
          <a:xfrm>
            <a:off x="549176" y="9097120"/>
            <a:ext cx="17399744" cy="515689"/>
          </a:xfrm>
          <a:prstGeom prst="rect">
            <a:avLst/>
          </a:prstGeom>
        </p:spPr>
        <p:txBody>
          <a:bodyPr vert="horz" lIns="137517" tIns="68759" rIns="137517" bIns="6875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70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REQUIREMENT(S) MET:</a:t>
            </a:r>
            <a:r>
              <a:rPr lang="en-US" sz="2707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  </a:t>
            </a:r>
            <a:r>
              <a:rPr lang="en-US" sz="2707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 / CDR / MAJOR / MINOR</a:t>
            </a:r>
          </a:p>
        </p:txBody>
      </p:sp>
    </p:spTree>
    <p:extLst>
      <p:ext uri="{BB962C8B-B14F-4D97-AF65-F5344CB8AC3E}">
        <p14:creationId xmlns:p14="http://schemas.microsoft.com/office/powerpoint/2010/main" val="254763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8FD0-722E-A645-A642-AE4DA0FC0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255" y="433092"/>
            <a:ext cx="11688961" cy="4469279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10828" b="1" dirty="0">
                <a:solidFill>
                  <a:schemeClr val="bg1">
                    <a:lumMod val="75000"/>
                  </a:schemeClr>
                </a:solidFill>
                <a:effectLst>
                  <a:outerShdw blurRad="88900" dist="88900" dir="8100000" algn="tr" rotWithShape="0">
                    <a:schemeClr val="tx1">
                      <a:alpha val="2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 123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7219" i="1" dirty="0">
                <a:solidFill>
                  <a:schemeClr val="bg1"/>
                </a:solidFill>
                <a:latin typeface="Times" pitchFamily="2" charset="0"/>
              </a:rPr>
              <a:t>Course Title</a:t>
            </a:r>
            <a:endParaRPr lang="en-US" sz="721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97835-5AF7-7245-B90F-416923E0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2047" y="5487294"/>
            <a:ext cx="11345168" cy="2963130"/>
          </a:xfrm>
        </p:spPr>
        <p:txBody>
          <a:bodyPr>
            <a:normAutofit/>
          </a:bodyPr>
          <a:lstStyle/>
          <a:p>
            <a:pPr algn="l"/>
            <a:r>
              <a:rPr lang="en-US" sz="42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Instructor Name</a:t>
            </a:r>
          </a:p>
          <a:p>
            <a:pPr algn="l"/>
            <a:r>
              <a:rPr lang="en-US" sz="42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MTWRF </a:t>
            </a:r>
            <a:r>
              <a:rPr lang="en-US" sz="4211" i="1" dirty="0">
                <a:solidFill>
                  <a:srgbClr val="D00000"/>
                </a:solidFill>
                <a:latin typeface="Times" pitchFamily="2" charset="0"/>
              </a:rPr>
              <a:t>‣</a:t>
            </a:r>
            <a:r>
              <a:rPr lang="en-US" sz="42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  0:00 – 00:00 a.m.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494656-8F26-DE4B-B1F8-5576C9DE00AF}"/>
              </a:ext>
            </a:extLst>
          </p:cNvPr>
          <p:cNvSpPr txBox="1">
            <a:spLocks/>
          </p:cNvSpPr>
          <p:nvPr/>
        </p:nvSpPr>
        <p:spPr>
          <a:xfrm>
            <a:off x="247351" y="5556052"/>
            <a:ext cx="5636267" cy="4609464"/>
          </a:xfrm>
          <a:prstGeom prst="rect">
            <a:avLst/>
          </a:prstGeom>
        </p:spPr>
        <p:txBody>
          <a:bodyPr vert="horz" lIns="137517" tIns="68759" rIns="137517" bIns="6875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course description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libust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eos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evellor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epture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ere nobis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alitis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doluptaquas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quaersp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elluptur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temoluptas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venis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idella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officatatem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atet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volorum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707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odicat</a:t>
            </a:r>
            <a:r>
              <a:rPr lang="en-US" sz="2707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707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5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72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Verdana</vt:lpstr>
      <vt:lpstr>Office Theme</vt:lpstr>
      <vt:lpstr>SUBJ 123 Course Title</vt:lpstr>
      <vt:lpstr>SUBJ 123 Course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 123</dc:title>
  <dc:creator>Justin Gibson</dc:creator>
  <cp:lastModifiedBy>Mike O'Connor</cp:lastModifiedBy>
  <cp:revision>20</cp:revision>
  <cp:lastPrinted>2022-01-20T18:41:25Z</cp:lastPrinted>
  <dcterms:created xsi:type="dcterms:W3CDTF">2022-01-04T18:10:32Z</dcterms:created>
  <dcterms:modified xsi:type="dcterms:W3CDTF">2022-01-21T17:36:15Z</dcterms:modified>
</cp:coreProperties>
</file>